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54" autoAdjust="0"/>
  </p:normalViewPr>
  <p:slideViewPr>
    <p:cSldViewPr>
      <p:cViewPr>
        <p:scale>
          <a:sx n="75" d="100"/>
          <a:sy n="75" d="100"/>
        </p:scale>
        <p:origin x="-1422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94547D4-0725-4CF9-8259-DA04B046E324}" type="datetimeFigureOut">
              <a:rPr lang="pt-BR" smtClean="0"/>
              <a:t>14/07/2014</a:t>
            </a:fld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BD23ECB-7231-44C1-8E15-022AA1EE23E6}" type="slidenum">
              <a:rPr lang="pt-BR" smtClean="0"/>
              <a:t>‹nº›</a:t>
            </a:fld>
            <a:endParaRPr lang="pt-B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47D4-0725-4CF9-8259-DA04B046E324}" type="datetimeFigureOut">
              <a:rPr lang="pt-BR" smtClean="0"/>
              <a:t>14/07/2014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3ECB-7231-44C1-8E15-022AA1EE23E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47D4-0725-4CF9-8259-DA04B046E324}" type="datetimeFigureOut">
              <a:rPr lang="pt-BR" smtClean="0"/>
              <a:t>14/07/2014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3ECB-7231-44C1-8E15-022AA1EE23E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47D4-0725-4CF9-8259-DA04B046E324}" type="datetimeFigureOut">
              <a:rPr lang="pt-BR" smtClean="0"/>
              <a:t>14/07/2014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3ECB-7231-44C1-8E15-022AA1EE23E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47D4-0725-4CF9-8259-DA04B046E324}" type="datetimeFigureOut">
              <a:rPr lang="pt-BR" smtClean="0"/>
              <a:t>14/07/2014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3ECB-7231-44C1-8E15-022AA1EE23E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47D4-0725-4CF9-8259-DA04B046E324}" type="datetimeFigureOut">
              <a:rPr lang="pt-BR" smtClean="0"/>
              <a:t>14/07/2014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3ECB-7231-44C1-8E15-022AA1EE23E6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47D4-0725-4CF9-8259-DA04B046E324}" type="datetimeFigureOut">
              <a:rPr lang="pt-BR" smtClean="0"/>
              <a:t>14/07/2014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3ECB-7231-44C1-8E15-022AA1EE23E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47D4-0725-4CF9-8259-DA04B046E324}" type="datetimeFigureOut">
              <a:rPr lang="pt-BR" smtClean="0"/>
              <a:t>14/07/2014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3ECB-7231-44C1-8E15-022AA1EE23E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47D4-0725-4CF9-8259-DA04B046E324}" type="datetimeFigureOut">
              <a:rPr lang="pt-BR" smtClean="0"/>
              <a:t>14/07/2014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3ECB-7231-44C1-8E15-022AA1EE23E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47D4-0725-4CF9-8259-DA04B046E324}" type="datetimeFigureOut">
              <a:rPr lang="pt-BR" smtClean="0"/>
              <a:t>14/07/2014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3ECB-7231-44C1-8E15-022AA1EE23E6}" type="slidenum">
              <a:rPr lang="pt-BR" smtClean="0"/>
              <a:t>‹nº›</a:t>
            </a:fld>
            <a:endParaRPr lang="pt-B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47D4-0725-4CF9-8259-DA04B046E324}" type="datetimeFigureOut">
              <a:rPr lang="pt-BR" smtClean="0"/>
              <a:t>14/07/2014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3ECB-7231-44C1-8E15-022AA1EE23E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94547D4-0725-4CF9-8259-DA04B046E324}" type="datetimeFigureOut">
              <a:rPr lang="pt-BR" smtClean="0"/>
              <a:t>14/07/2014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BD23ECB-7231-44C1-8E15-022AA1EE23E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332656"/>
            <a:ext cx="8208912" cy="6192688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endParaRPr lang="pt-BR" sz="2200" dirty="0" smtClean="0">
              <a:solidFill>
                <a:schemeClr val="tx1"/>
              </a:solidFill>
              <a:latin typeface="Lucida Calligraphy" pitchFamily="66" charset="0"/>
            </a:endParaRPr>
          </a:p>
          <a:p>
            <a:pPr marL="68580" indent="0">
              <a:buNone/>
            </a:pPr>
            <a:endParaRPr lang="pt-BR" sz="2200" dirty="0" smtClean="0">
              <a:solidFill>
                <a:schemeClr val="tx1"/>
              </a:solidFill>
              <a:latin typeface="Lucida Calligraphy" pitchFamily="66" charset="0"/>
            </a:endParaRPr>
          </a:p>
          <a:p>
            <a:pPr marL="68580" indent="0">
              <a:buNone/>
            </a:pPr>
            <a:r>
              <a:rPr lang="pt-BR" sz="2200" dirty="0" smtClean="0">
                <a:solidFill>
                  <a:schemeClr val="tx1"/>
                </a:solidFill>
                <a:latin typeface="Lucida Calligraphy" pitchFamily="66" charset="0"/>
              </a:rPr>
              <a:t>Aos </a:t>
            </a:r>
            <a:r>
              <a:rPr lang="pt-BR" sz="2200" dirty="0">
                <a:solidFill>
                  <a:schemeClr val="tx1"/>
                </a:solidFill>
                <a:latin typeface="Lucida Calligraphy" pitchFamily="66" charset="0"/>
              </a:rPr>
              <a:t>aluno formandos do 3º ADM. Vespertino e </a:t>
            </a:r>
            <a:br>
              <a:rPr lang="pt-BR" sz="2200" dirty="0">
                <a:solidFill>
                  <a:schemeClr val="tx1"/>
                </a:solidFill>
                <a:latin typeface="Lucida Calligraphy" pitchFamily="66" charset="0"/>
              </a:rPr>
            </a:br>
            <a:r>
              <a:rPr lang="pt-BR" sz="2200" dirty="0">
                <a:solidFill>
                  <a:schemeClr val="tx1"/>
                </a:solidFill>
                <a:latin typeface="Lucida Calligraphy" pitchFamily="66" charset="0"/>
              </a:rPr>
              <a:t>3º ADM. Noturno da </a:t>
            </a:r>
            <a:r>
              <a:rPr lang="pt-BR" sz="2200" dirty="0" err="1">
                <a:solidFill>
                  <a:schemeClr val="tx1"/>
                </a:solidFill>
                <a:latin typeface="Lucida Calligraphy" pitchFamily="66" charset="0"/>
              </a:rPr>
              <a:t>Etec</a:t>
            </a:r>
            <a:r>
              <a:rPr lang="pt-BR" sz="2200" dirty="0">
                <a:solidFill>
                  <a:schemeClr val="tx1"/>
                </a:solidFill>
                <a:latin typeface="Lucida Calligraphy" pitchFamily="66" charset="0"/>
              </a:rPr>
              <a:t> de São José do Rio Pardo.</a:t>
            </a:r>
          </a:p>
          <a:p>
            <a:pPr marL="68580" indent="0">
              <a:buNone/>
            </a:pPr>
            <a:r>
              <a:rPr lang="pt-BR" sz="2200" dirty="0">
                <a:solidFill>
                  <a:schemeClr val="tx1"/>
                </a:solidFill>
                <a:latin typeface="Lucida Calligraphy" pitchFamily="66" charset="0"/>
              </a:rPr>
              <a:t> </a:t>
            </a:r>
            <a:endParaRPr lang="pt-BR" sz="2200" dirty="0" smtClean="0">
              <a:solidFill>
                <a:schemeClr val="tx1"/>
              </a:solidFill>
              <a:latin typeface="Lucida Calligraphy" pitchFamily="66" charset="0"/>
            </a:endParaRPr>
          </a:p>
          <a:p>
            <a:pPr marL="68580" indent="0">
              <a:buNone/>
            </a:pPr>
            <a:endParaRPr lang="pt-BR" sz="2200" dirty="0" smtClean="0">
              <a:solidFill>
                <a:schemeClr val="tx1"/>
              </a:solidFill>
              <a:latin typeface="Lucida Calligraphy" pitchFamily="66" charset="0"/>
            </a:endParaRPr>
          </a:p>
          <a:p>
            <a:pPr marL="68580" indent="0">
              <a:buNone/>
            </a:pPr>
            <a:endParaRPr lang="pt-BR" sz="2200" dirty="0">
              <a:solidFill>
                <a:schemeClr val="tx1"/>
              </a:solidFill>
              <a:latin typeface="Lucida Calligraphy" pitchFamily="66" charset="0"/>
            </a:endParaRPr>
          </a:p>
          <a:p>
            <a:pPr marL="68580" indent="0" algn="ctr">
              <a:buNone/>
            </a:pPr>
            <a:r>
              <a:rPr lang="pt-BR" sz="2200" dirty="0">
                <a:solidFill>
                  <a:schemeClr val="tx1"/>
                </a:solidFill>
                <a:latin typeface="Lucida Calligraphy" pitchFamily="66" charset="0"/>
              </a:rPr>
              <a:t>Agradeço a Deus por ter me dado condições de lutar e alcançar os objetivos pretendidos. Que o T.C.C., esta ferramenta pedagógica tão importante, seja uma nova meta para suas vidas.</a:t>
            </a:r>
          </a:p>
          <a:p>
            <a:pPr marL="68580" indent="0">
              <a:buNone/>
            </a:pPr>
            <a:r>
              <a:rPr lang="pt-BR" sz="2200" dirty="0">
                <a:solidFill>
                  <a:schemeClr val="tx1"/>
                </a:solidFill>
                <a:latin typeface="Lucida Calligraphy" pitchFamily="66" charset="0"/>
              </a:rPr>
              <a:t> </a:t>
            </a:r>
            <a:endParaRPr lang="pt-BR" sz="2200" dirty="0" smtClean="0">
              <a:solidFill>
                <a:schemeClr val="tx1"/>
              </a:solidFill>
              <a:latin typeface="Lucida Calligraphy" pitchFamily="66" charset="0"/>
            </a:endParaRPr>
          </a:p>
          <a:p>
            <a:pPr marL="68580" indent="0">
              <a:buNone/>
            </a:pPr>
            <a:endParaRPr lang="pt-BR" sz="2200" dirty="0">
              <a:solidFill>
                <a:schemeClr val="tx1"/>
              </a:solidFill>
              <a:latin typeface="Lucida Calligraphy" pitchFamily="66" charset="0"/>
            </a:endParaRPr>
          </a:p>
          <a:p>
            <a:pPr marL="68580" indent="0">
              <a:buNone/>
            </a:pPr>
            <a:r>
              <a:rPr lang="pt-BR" sz="2200" dirty="0">
                <a:solidFill>
                  <a:schemeClr val="tx1"/>
                </a:solidFill>
                <a:latin typeface="Lucida Calligraphy" pitchFamily="66" charset="0"/>
              </a:rPr>
              <a:t>Muito obrigado por tudo!</a:t>
            </a:r>
          </a:p>
          <a:p>
            <a:pPr marL="68580" indent="0">
              <a:buNone/>
            </a:pPr>
            <a:r>
              <a:rPr lang="pt-BR" sz="2200" dirty="0" err="1">
                <a:solidFill>
                  <a:schemeClr val="tx1"/>
                </a:solidFill>
                <a:latin typeface="Lucida Calligraphy" pitchFamily="66" charset="0"/>
              </a:rPr>
              <a:t>Profº</a:t>
            </a:r>
            <a:r>
              <a:rPr lang="pt-BR" sz="2200" dirty="0">
                <a:solidFill>
                  <a:schemeClr val="tx1"/>
                </a:solidFill>
                <a:latin typeface="Lucida Calligraphy" pitchFamily="66" charset="0"/>
              </a:rPr>
              <a:t> Divino </a:t>
            </a:r>
            <a:r>
              <a:rPr lang="pt-BR" sz="2200" dirty="0" err="1">
                <a:solidFill>
                  <a:schemeClr val="tx1"/>
                </a:solidFill>
                <a:latin typeface="Lucida Calligraphy" pitchFamily="66" charset="0"/>
              </a:rPr>
              <a:t>Lozetti</a:t>
            </a:r>
            <a:r>
              <a:rPr lang="pt-BR" sz="2200" dirty="0">
                <a:solidFill>
                  <a:schemeClr val="tx1"/>
                </a:solidFill>
                <a:latin typeface="Lucida Calligraphy" pitchFamily="66" charset="0"/>
              </a:rPr>
              <a:t> </a:t>
            </a:r>
            <a:r>
              <a:rPr lang="pt-BR" sz="2200" dirty="0" err="1">
                <a:solidFill>
                  <a:schemeClr val="tx1"/>
                </a:solidFill>
                <a:latin typeface="Lucida Calligraphy" pitchFamily="66" charset="0"/>
              </a:rPr>
              <a:t>Risso</a:t>
            </a:r>
            <a:endParaRPr lang="pt-BR" sz="2200" dirty="0">
              <a:solidFill>
                <a:schemeClr val="tx1"/>
              </a:solidFill>
              <a:latin typeface="Lucida Calligraphy" pitchFamily="66" charset="0"/>
            </a:endParaRPr>
          </a:p>
          <a:p>
            <a:pPr marL="68580" indent="0">
              <a:buNone/>
            </a:pPr>
            <a:r>
              <a:rPr lang="pt-BR" sz="2200" dirty="0">
                <a:solidFill>
                  <a:schemeClr val="tx1"/>
                </a:solidFill>
                <a:latin typeface="Lucida Calligraphy" pitchFamily="66" charset="0"/>
              </a:rPr>
              <a:t>Coord. Do Curso Técnico em Administração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89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scola\Pictures\Fotos TCC\9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8659"/>
            <a:ext cx="8208912" cy="61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scola\Pictures\Fotos TCC\10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0" y="332656"/>
            <a:ext cx="8256916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scola\Pictures\Fotos TCC\11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7025"/>
            <a:ext cx="8241433" cy="618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scola\Pictures\Fotos TCC\12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8" y="332656"/>
            <a:ext cx="825691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Escola\Pictures\Fotos TCC\13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2" y="332656"/>
            <a:ext cx="8256914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Escola\Pictures\Fotos TCC\14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9" y="332656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Escola\Pictures\Fotos TCC\15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9" y="343874"/>
            <a:ext cx="8241957" cy="618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Escola\Pictures\Fotos TCC\16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68660"/>
            <a:ext cx="8208912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Escola\Pictures\Fotos TCC\17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8660"/>
            <a:ext cx="8208911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Escola\Pictures\Fotos TCC\18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8" y="332656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71" name="Picture 47" descr="C:\Users\Escola\Pictures\Fotos TCC\1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0" y="332656"/>
            <a:ext cx="8241433" cy="618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816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Escola\Pictures\Fotos TCC\19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8" y="332656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Escola\Pictures\Fotos TCC\20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8280920" cy="62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scola\Pictures\Fotos TCC\21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9" y="332656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Escola\Pictures\Fotos TCC\22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2272"/>
            <a:ext cx="8241433" cy="618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Escola\Pictures\Fotos TCC\23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7" y="332656"/>
            <a:ext cx="825691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Escola\Pictures\Fotos TCC\24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8" y="332656"/>
            <a:ext cx="825691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Escola\Pictures\Fotos TCC\25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8" y="332656"/>
            <a:ext cx="825691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Escola\Pictures\Fotos TCC\26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0" y="332656"/>
            <a:ext cx="825691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Escola\Pictures\Fotos TCC\27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9" y="332656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Escola\Pictures\Fotos TCC\28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8" y="332656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scola\Pictures\Fotos TCC\2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41432" cy="61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057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Escola\Pictures\Fotos TCC\29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9" y="332656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Escola\Pictures\Fotos TCC\30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0" y="332656"/>
            <a:ext cx="825691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Escola\Pictures\Fotos TCC\31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9" y="332656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Escola\Pictures\Fotos TCC\32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9" y="332656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Escola\Pictures\Fotos TCC\33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8" y="331388"/>
            <a:ext cx="8258608" cy="619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Escola\Pictures\Fotos TCC\34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9" y="332656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Escola\Pictures\Fotos TCC\35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0" y="332656"/>
            <a:ext cx="825691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Escola\Pictures\Fotos TCC\36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0" y="332656"/>
            <a:ext cx="825691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Escola\Pictures\Fotos TCC\37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9" y="332656"/>
            <a:ext cx="8352925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Escola\Pictures\Fotos TCC\38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5" y="332656"/>
            <a:ext cx="825691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scola\Pictures\Fotos TCC\3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9" y="332657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Escola\Pictures\Fotos TCC\39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1" y="332656"/>
            <a:ext cx="8256915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Escola\Pictures\Fotos TCC\40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0" y="332656"/>
            <a:ext cx="825691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Escola\Pictures\Fotos TCC\41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8" y="332656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Escola\Pictures\Fotos TCC\42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1" y="332656"/>
            <a:ext cx="8256915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Escola\Pictures\Fotos TCC\43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6" y="362272"/>
            <a:ext cx="8217431" cy="616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Escola\Pictures\Fotos TCC\44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2" y="332656"/>
            <a:ext cx="8256915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Escola\Pictures\Fotos TCC\45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9" y="332656"/>
            <a:ext cx="825691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Escola\Pictures\Fotos TCC\46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0" y="332656"/>
            <a:ext cx="825691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8527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Escola\Documents\etec\docs\TCC julho.14(Adm)\10549682_661160557306985_8949802496983452121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51" y="332656"/>
            <a:ext cx="891794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943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scola\Pictures\Fotos TCC\4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41433" cy="618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scola\Pictures\Fotos TCC\5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41432" cy="618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scola\Pictures\Fotos TCC\6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2" y="332656"/>
            <a:ext cx="8256915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scola\Pictures\Fotos TCC\7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2272"/>
            <a:ext cx="8241433" cy="618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scola\Pictures\Fotos TCC\8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41432" cy="618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7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</TotalTime>
  <Words>9</Words>
  <Application>Microsoft Office PowerPoint</Application>
  <PresentationFormat>Apresentação na tela (4:3)</PresentationFormat>
  <Paragraphs>12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49" baseType="lpstr">
      <vt:lpstr>Austin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Escola</dc:creator>
  <cp:lastModifiedBy>Escola</cp:lastModifiedBy>
  <cp:revision>4</cp:revision>
  <dcterms:created xsi:type="dcterms:W3CDTF">2014-07-14T17:16:14Z</dcterms:created>
  <dcterms:modified xsi:type="dcterms:W3CDTF">2014-07-14T18:10:26Z</dcterms:modified>
</cp:coreProperties>
</file>